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200"/>
    <a:srgbClr val="003361"/>
    <a:srgbClr val="007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1" autoAdjust="0"/>
    <p:restoredTop sz="96327"/>
  </p:normalViewPr>
  <p:slideViewPr>
    <p:cSldViewPr snapToGrid="0" showGuides="1">
      <p:cViewPr varScale="1">
        <p:scale>
          <a:sx n="123" d="100"/>
          <a:sy n="123" d="100"/>
        </p:scale>
        <p:origin x="54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F09FB-3C2C-43E6-8773-95ED947C8A18}" type="datetimeFigureOut">
              <a:rPr lang="de-AT" smtClean="0"/>
              <a:t>16.02.25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D55DE-456B-4C7F-8E86-8C753CC0AA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798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524000" y="1126986"/>
            <a:ext cx="9144000" cy="2779091"/>
          </a:xfrm>
        </p:spPr>
        <p:txBody>
          <a:bodyPr anchor="b"/>
          <a:lstStyle>
            <a:lvl1pPr algn="ctr">
              <a:defRPr sz="6000" baseline="0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206536"/>
            <a:ext cx="9144000" cy="1331139"/>
          </a:xfrm>
        </p:spPr>
        <p:txBody>
          <a:bodyPr/>
          <a:lstStyle>
            <a:lvl1pPr marL="0" indent="0" algn="ctr">
              <a:buNone/>
              <a:defRPr sz="2400" baseline="0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Author</a:t>
            </a:r>
            <a:r>
              <a:rPr lang="de-DE" dirty="0"/>
              <a:t>, Co-</a:t>
            </a:r>
            <a:r>
              <a:rPr lang="de-DE" dirty="0" err="1"/>
              <a:t>Authors</a:t>
            </a:r>
            <a:r>
              <a:rPr lang="de-DE" dirty="0"/>
              <a:t>, </a:t>
            </a:r>
            <a:r>
              <a:rPr lang="de-DE" dirty="0" err="1"/>
              <a:t>Institutions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Name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br>
              <a:rPr lang="de-DE" dirty="0"/>
            </a:br>
            <a:r>
              <a:rPr lang="de-DE" dirty="0"/>
              <a:t>Institution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Trebuchet MS" panose="020B0603020202020204" pitchFamily="34" charset="0"/>
              </a:defRPr>
            </a:lvl1pPr>
          </a:lstStyle>
          <a:p>
            <a:r>
              <a:rPr lang="de-AT" dirty="0"/>
              <a:t>#AGM28 | Innsbruck, Austria | Feb 27 – 28 2025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417ACFBB-C0A3-4E9B-BB21-980C67C6D12C}" type="slidenum">
              <a:rPr lang="de-AT" smtClean="0"/>
              <a:pPr/>
              <a:t>‹Nr.›</a:t>
            </a:fld>
            <a:r>
              <a:rPr lang="de-AT" dirty="0"/>
              <a:t> </a:t>
            </a:r>
          </a:p>
        </p:txBody>
      </p:sp>
      <p:sp>
        <p:nvSpPr>
          <p:cNvPr id="10" name="Fußzeilenplatzhalter 4"/>
          <p:cNvSpPr txBox="1">
            <a:spLocks/>
          </p:cNvSpPr>
          <p:nvPr userDrawn="1"/>
        </p:nvSpPr>
        <p:spPr>
          <a:xfrm>
            <a:off x="4038600" y="215524"/>
            <a:ext cx="4114800" cy="715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1400" b="1" dirty="0">
                <a:solidFill>
                  <a:srgbClr val="007E8C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28th ALPINE GLACIOLOGY MEETING</a:t>
            </a:r>
            <a:br>
              <a:rPr lang="de-AT" dirty="0">
                <a:solidFill>
                  <a:srgbClr val="007E8C"/>
                </a:solidFill>
              </a:rPr>
            </a:br>
            <a:r>
              <a:rPr lang="de-AT" sz="1050" dirty="0">
                <a:solidFill>
                  <a:srgbClr val="007E8C"/>
                </a:solidFill>
                <a:latin typeface="Trebuchet MS" panose="020B0603020202020204" pitchFamily="34" charset="0"/>
              </a:rPr>
              <a:t>FEBRUARY 27 – 28, </a:t>
            </a:r>
            <a:r>
              <a:rPr lang="de-AT" sz="105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2025</a:t>
            </a:r>
          </a:p>
          <a:p>
            <a:endParaRPr lang="de-AT" dirty="0"/>
          </a:p>
          <a:p>
            <a:r>
              <a:rPr lang="de-AT" sz="1050" b="1" dirty="0">
                <a:solidFill>
                  <a:srgbClr val="007E8C"/>
                </a:solidFill>
                <a:latin typeface="Trebuchet MS" panose="020B0603020202020204" pitchFamily="34" charset="0"/>
              </a:rPr>
              <a:t>&gt;&gt;</a:t>
            </a:r>
            <a:r>
              <a:rPr lang="de-AT" sz="1050" b="1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050" b="1" baseline="0" dirty="0">
                <a:solidFill>
                  <a:srgbClr val="F39200"/>
                </a:solidFill>
                <a:latin typeface="Trebuchet MS" panose="020B0603020202020204" pitchFamily="34" charset="0"/>
              </a:rPr>
              <a:t>SYNTHESIZE</a:t>
            </a:r>
            <a:r>
              <a:rPr lang="de-AT" sz="1050" b="1" baseline="0" dirty="0">
                <a:solidFill>
                  <a:srgbClr val="003361"/>
                </a:solidFill>
                <a:latin typeface="Trebuchet MS" panose="020B0603020202020204" pitchFamily="34" charset="0"/>
              </a:rPr>
              <a:t> </a:t>
            </a:r>
            <a:r>
              <a:rPr lang="de-AT" sz="1050" b="1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KNOWLEDGE OF GLACIERS &lt;&lt;</a:t>
            </a:r>
            <a:endParaRPr lang="de-AT" sz="1050" b="1" dirty="0">
              <a:solidFill>
                <a:srgbClr val="007E8C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4734373" y="666573"/>
            <a:ext cx="2828658" cy="0"/>
          </a:xfrm>
          <a:prstGeom prst="line">
            <a:avLst/>
          </a:prstGeom>
          <a:ln w="19050">
            <a:solidFill>
              <a:srgbClr val="F3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 userDrawn="1"/>
        </p:nvCxnSpPr>
        <p:spPr>
          <a:xfrm>
            <a:off x="4681671" y="4056306"/>
            <a:ext cx="2828658" cy="0"/>
          </a:xfrm>
          <a:prstGeom prst="line">
            <a:avLst/>
          </a:prstGeom>
          <a:ln w="19050">
            <a:solidFill>
              <a:srgbClr val="F3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platzhalter 2"/>
          <p:cNvSpPr>
            <a:spLocks noGrp="1"/>
          </p:cNvSpPr>
          <p:nvPr>
            <p:ph type="body" idx="14" hasCustomPrompt="1"/>
          </p:nvPr>
        </p:nvSpPr>
        <p:spPr>
          <a:xfrm>
            <a:off x="1524000" y="5629749"/>
            <a:ext cx="9144000" cy="513251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rgbClr val="007E8C"/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&gt;&gt; Logos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Institutions</a:t>
            </a:r>
            <a:r>
              <a:rPr lang="de-DE" dirty="0"/>
              <a:t> </a:t>
            </a:r>
            <a:r>
              <a:rPr lang="de-DE" dirty="0" err="1"/>
              <a:t>here</a:t>
            </a:r>
            <a:r>
              <a:rPr lang="de-DE" dirty="0"/>
              <a:t> &lt;&lt;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BFC68D9-300B-EF3E-8B0C-D1B4E566EC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90"/>
            <a:ext cx="1060174" cy="106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97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Name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br>
              <a:rPr lang="de-DE" dirty="0"/>
            </a:br>
            <a:r>
              <a:rPr lang="de-DE" dirty="0"/>
              <a:t>Institution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#AGM28 | Innsbruck, Austria | Feb 27 – 28 2025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ACFBB-C0A3-4E9B-BB21-980C67C6D12C}" type="slidenum">
              <a:rPr lang="de-AT" smtClean="0"/>
              <a:t>‹Nr.›</a:t>
            </a:fld>
            <a:endParaRPr lang="de-AT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E230529-1C73-8AAF-EB88-0F9E71A604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280495"/>
            <a:ext cx="516834" cy="51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527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Name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br>
              <a:rPr lang="de-DE" dirty="0"/>
            </a:br>
            <a:r>
              <a:rPr lang="de-DE" dirty="0"/>
              <a:t>Institution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#AGM28 | Innsbruck, Austria | Feb 27 – 28 2025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ACFBB-C0A3-4E9B-BB21-980C67C6D12C}" type="slidenum">
              <a:rPr lang="de-AT" smtClean="0"/>
              <a:t>‹Nr.›</a:t>
            </a:fld>
            <a:endParaRPr lang="de-AT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6B94A17-A5B9-584D-4227-BC9DF326FE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280495"/>
            <a:ext cx="516834" cy="51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5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  <a:lvl2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2pPr>
            <a:lvl3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3pPr>
            <a:lvl4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4pPr>
            <a:lvl5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de-DE"/>
              <a:t>Name of Presenter</a:t>
            </a:r>
            <a:br>
              <a:rPr lang="de-DE"/>
            </a:br>
            <a:r>
              <a:rPr lang="de-DE"/>
              <a:t>Institution of Presenter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de-AT" dirty="0"/>
              <a:t>#AGM28 | Innsbruck, Austria | Feb 27 – 28 2025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fld id="{417ACFBB-C0A3-4E9B-BB21-980C67C6D12C}" type="slidenum">
              <a:rPr lang="de-AT" smtClean="0"/>
              <a:pPr/>
              <a:t>‹Nr.›</a:t>
            </a:fld>
            <a:endParaRPr lang="de-AT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AE202E2-BECA-74B1-6E02-34C66B846B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280495"/>
            <a:ext cx="516834" cy="51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69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7E8C"/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de-DE"/>
              <a:t>Name of Presenter</a:t>
            </a:r>
            <a:br>
              <a:rPr lang="de-DE"/>
            </a:br>
            <a:r>
              <a:rPr lang="de-DE"/>
              <a:t>Institution of Presenter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de-AT" dirty="0"/>
              <a:t>#AGM28 | Innsbruck, Austria | Feb 27 – 28 2025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fld id="{417ACFBB-C0A3-4E9B-BB21-980C67C6D12C}" type="slidenum">
              <a:rPr lang="de-AT" smtClean="0"/>
              <a:pPr/>
              <a:t>‹Nr.›</a:t>
            </a:fld>
            <a:endParaRPr lang="de-AT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1B66CF6-4AB3-29AB-FA1C-A6D935251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280495"/>
            <a:ext cx="516834" cy="51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80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119499"/>
            <a:ext cx="5181600" cy="5057464"/>
          </a:xfrm>
        </p:spPr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  <a:lvl2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2pPr>
            <a:lvl3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3pPr>
            <a:lvl4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4pPr>
            <a:lvl5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119499"/>
            <a:ext cx="5181600" cy="5057464"/>
          </a:xfrm>
        </p:spPr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  <a:lvl2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2pPr>
            <a:lvl3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3pPr>
            <a:lvl4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4pPr>
            <a:lvl5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de-DE"/>
              <a:t>Name of Presenter</a:t>
            </a:r>
            <a:br>
              <a:rPr lang="de-DE"/>
            </a:br>
            <a:r>
              <a:rPr lang="de-DE"/>
              <a:t>Institution of Presenter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de-AT" dirty="0"/>
              <a:t>#AGM28 | Innsbruck, Austria | Feb 27 – 28 2025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fld id="{417ACFBB-C0A3-4E9B-BB21-980C67C6D12C}" type="slidenum">
              <a:rPr lang="de-AT" smtClean="0"/>
              <a:pPr/>
              <a:t>‹Nr.›</a:t>
            </a:fld>
            <a:endParaRPr lang="de-AT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AEB8CAF-03C0-C00D-1EDE-A2E97C24AB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280495"/>
            <a:ext cx="516834" cy="51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14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34733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07441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1985965"/>
            <a:ext cx="5157787" cy="420369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07441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1985965"/>
            <a:ext cx="5183188" cy="420369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Name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br>
              <a:rPr lang="de-DE" dirty="0"/>
            </a:br>
            <a:r>
              <a:rPr lang="de-DE" dirty="0"/>
              <a:t>Institution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#AGM28 | Innsbruck, Austria | Feb 27 – 28 2025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ACFBB-C0A3-4E9B-BB21-980C67C6D12C}" type="slidenum">
              <a:rPr lang="de-AT" smtClean="0"/>
              <a:t>‹Nr.›</a:t>
            </a:fld>
            <a:endParaRPr lang="de-AT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75091268-6894-8574-4245-5A636754FD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280495"/>
            <a:ext cx="516834" cy="51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70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Name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br>
              <a:rPr lang="de-DE" dirty="0"/>
            </a:br>
            <a:r>
              <a:rPr lang="de-DE" dirty="0"/>
              <a:t>Institution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#AGM28 | Innsbruck, Austria | Feb 27 – 28 2025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ACFBB-C0A3-4E9B-BB21-980C67C6D12C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CA21762-289A-2D6F-3FF5-AF0C721355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280495"/>
            <a:ext cx="516834" cy="51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3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Name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br>
              <a:rPr lang="de-DE" dirty="0"/>
            </a:br>
            <a:r>
              <a:rPr lang="de-DE" dirty="0"/>
              <a:t>Institution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#AGM28 | Innsbruck, Austria | Feb 27 – 28 2025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ACFBB-C0A3-4E9B-BB21-980C67C6D12C}" type="slidenum">
              <a:rPr lang="de-AT" smtClean="0"/>
              <a:t>‹Nr.›</a:t>
            </a:fld>
            <a:endParaRPr lang="de-AT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C01F3DD-F427-E7FB-F93A-4C6DEFC636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280495"/>
            <a:ext cx="516834" cy="51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4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Name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br>
              <a:rPr lang="de-DE" dirty="0"/>
            </a:br>
            <a:r>
              <a:rPr lang="de-DE" dirty="0"/>
              <a:t>Institution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#AGM28 | Innsbruck, Austria | Feb 27 – 28 2025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ACFBB-C0A3-4E9B-BB21-980C67C6D12C}" type="slidenum">
              <a:rPr lang="de-AT" smtClean="0"/>
              <a:t>‹Nr.›</a:t>
            </a:fld>
            <a:endParaRPr lang="de-AT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743B434-1722-9D38-82E8-9D099D9F53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280495"/>
            <a:ext cx="516834" cy="51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0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Name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br>
              <a:rPr lang="de-DE" dirty="0"/>
            </a:br>
            <a:r>
              <a:rPr lang="de-DE" dirty="0"/>
              <a:t>Institution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Presenter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#AGM28 | Innsbruck, Austria | Feb 27 – 28 2025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ACFBB-C0A3-4E9B-BB21-980C67C6D12C}" type="slidenum">
              <a:rPr lang="de-AT" smtClean="0"/>
              <a:t>‹Nr.›</a:t>
            </a:fld>
            <a:endParaRPr lang="de-AT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A9A3C45-23D6-CEB6-E5DB-835F83767F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280495"/>
            <a:ext cx="516834" cy="51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89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102407"/>
            <a:ext cx="10515600" cy="5074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de-DE"/>
              <a:t>Name of Presenter</a:t>
            </a:r>
            <a:br>
              <a:rPr lang="de-DE"/>
            </a:br>
            <a:r>
              <a:rPr lang="de-DE"/>
              <a:t>Institution of Presenter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de-AT" dirty="0"/>
              <a:t>#AGM28 | Innsbruck, Austria | Feb 27 – 28 2025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7E8C"/>
                </a:solidFill>
                <a:latin typeface="Trebuchet MS" panose="020B0603020202020204" pitchFamily="34" charset="0"/>
              </a:defRPr>
            </a:lvl1pPr>
          </a:lstStyle>
          <a:p>
            <a:fld id="{417ACFBB-C0A3-4E9B-BB21-980C67C6D12C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8826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7E8C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7E8C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7E8C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7E8C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7E8C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7E8C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64764"/>
            <a:ext cx="9144000" cy="2679872"/>
          </a:xfrm>
        </p:spPr>
        <p:txBody>
          <a:bodyPr/>
          <a:lstStyle/>
          <a:p>
            <a:endParaRPr lang="de-AT" dirty="0">
              <a:solidFill>
                <a:srgbClr val="007E8C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4249881"/>
            <a:ext cx="9144000" cy="1287793"/>
          </a:xfrm>
        </p:spPr>
        <p:txBody>
          <a:bodyPr/>
          <a:lstStyle/>
          <a:p>
            <a:endParaRPr lang="de-AT" dirty="0">
              <a:solidFill>
                <a:srgbClr val="007E8C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de-AT" dirty="0">
              <a:solidFill>
                <a:srgbClr val="007E8C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09699" y="1756462"/>
            <a:ext cx="9380431" cy="41549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sz="2800" b="1" dirty="0">
                <a:solidFill>
                  <a:srgbClr val="FF0000"/>
                </a:solidFill>
                <a:latin typeface="Trebuchet MS" panose="020B0603020202020204" pitchFamily="34" charset="0"/>
              </a:rPr>
              <a:t>===</a:t>
            </a:r>
            <a:r>
              <a:rPr lang="de-AT" sz="2800" b="1" baseline="0" dirty="0">
                <a:solidFill>
                  <a:srgbClr val="FF0000"/>
                </a:solidFill>
                <a:latin typeface="Trebuchet MS" panose="020B0603020202020204" pitchFamily="34" charset="0"/>
              </a:rPr>
              <a:t> DELETE AFTER READING ===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b="1" dirty="0">
              <a:solidFill>
                <a:srgbClr val="003361"/>
              </a:solidFill>
              <a:latin typeface="Trebuchet MS" panose="020B0603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b="1" dirty="0">
                <a:solidFill>
                  <a:srgbClr val="007E8C"/>
                </a:solidFill>
                <a:latin typeface="Trebuchet MS" panose="020B0603020202020204" pitchFamily="34" charset="0"/>
              </a:rPr>
              <a:t>Infos</a:t>
            </a:r>
            <a:r>
              <a:rPr lang="de-AT" b="1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b="1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for</a:t>
            </a:r>
            <a:r>
              <a:rPr lang="de-AT" b="1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b="1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your</a:t>
            </a:r>
            <a:r>
              <a:rPr lang="de-AT" b="1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b="1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presentation</a:t>
            </a:r>
            <a:endParaRPr lang="de-AT" b="1" baseline="0" dirty="0">
              <a:solidFill>
                <a:srgbClr val="007E8C"/>
              </a:solidFill>
              <a:latin typeface="Trebuchet MS" panose="020B0603020202020204" pitchFamily="34" charset="0"/>
            </a:endParaRPr>
          </a:p>
          <a:p>
            <a:pPr algn="l"/>
            <a:endParaRPr lang="de-AT" dirty="0">
              <a:solidFill>
                <a:srgbClr val="007E8C"/>
              </a:solidFill>
              <a:latin typeface="Trebuchet MS" panose="020B0603020202020204" pitchFamily="34" charset="0"/>
            </a:endParaRPr>
          </a:p>
          <a:p>
            <a:pPr algn="l"/>
            <a:r>
              <a:rPr lang="de-AT" sz="1400" dirty="0">
                <a:solidFill>
                  <a:srgbClr val="007E8C"/>
                </a:solidFill>
                <a:latin typeface="Trebuchet MS" panose="020B0603020202020204" pitchFamily="34" charset="0"/>
              </a:rPr>
              <a:t>This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is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the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official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#AGM28 PPTX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presentation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template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.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You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are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allowed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to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use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this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template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for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#AGM28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royalty-free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. </a:t>
            </a:r>
            <a:r>
              <a:rPr lang="en-US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The logo of the #AGM is licensed and use is restricted to the purposes of #AGM28.</a:t>
            </a:r>
            <a:br>
              <a:rPr lang="en-US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</a:br>
            <a:r>
              <a:rPr lang="en-US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You are allowed to adapt and change this template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according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to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the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rules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of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good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scientific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practice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.</a:t>
            </a:r>
          </a:p>
          <a:p>
            <a:pPr algn="l"/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IMPORTANT: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only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use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images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you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have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the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rights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</a:t>
            </a:r>
            <a:r>
              <a:rPr lang="de-AT" sz="1400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for</a:t>
            </a:r>
            <a:r>
              <a:rPr lang="de-AT" sz="1400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!</a:t>
            </a:r>
            <a:endParaRPr lang="de-AT" sz="1400" dirty="0">
              <a:solidFill>
                <a:srgbClr val="007E8C"/>
              </a:solidFill>
              <a:latin typeface="Trebuchet MS" panose="020B0603020202020204" pitchFamily="34" charset="0"/>
            </a:endParaRPr>
          </a:p>
          <a:p>
            <a:pPr>
              <a:tabLst>
                <a:tab pos="1162050" algn="l"/>
              </a:tabLst>
            </a:pPr>
            <a:br>
              <a:rPr lang="de-AT" baseline="0" dirty="0">
                <a:solidFill>
                  <a:srgbClr val="007E8C"/>
                </a:solidFill>
                <a:latin typeface="Trebuchet MS" panose="020B0603020202020204" pitchFamily="34" charset="0"/>
              </a:rPr>
            </a:br>
            <a:r>
              <a:rPr lang="de-AT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Font:	</a:t>
            </a:r>
            <a:r>
              <a:rPr lang="de-AT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Trebuchet</a:t>
            </a:r>
            <a:r>
              <a:rPr lang="de-AT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MS</a:t>
            </a:r>
          </a:p>
          <a:p>
            <a:pPr>
              <a:tabLst>
                <a:tab pos="1162050" algn="l"/>
              </a:tabLst>
            </a:pPr>
            <a:r>
              <a:rPr lang="de-AT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Color: 	Light Blue (RGB: 0/126/140)</a:t>
            </a:r>
            <a:br>
              <a:rPr lang="de-AT" baseline="0" dirty="0">
                <a:solidFill>
                  <a:srgbClr val="007E8C"/>
                </a:solidFill>
                <a:latin typeface="Trebuchet MS" panose="020B0603020202020204" pitchFamily="34" charset="0"/>
              </a:rPr>
            </a:br>
            <a:r>
              <a:rPr lang="de-AT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	</a:t>
            </a:r>
            <a:r>
              <a:rPr lang="de-AT" baseline="0" dirty="0">
                <a:solidFill>
                  <a:srgbClr val="003361"/>
                </a:solidFill>
                <a:latin typeface="Trebuchet MS" panose="020B0603020202020204" pitchFamily="34" charset="0"/>
              </a:rPr>
              <a:t>Blue (RGB: 0/51/97)</a:t>
            </a:r>
          </a:p>
          <a:p>
            <a:pPr>
              <a:tabLst>
                <a:tab pos="1162050" algn="l"/>
              </a:tabLst>
            </a:pPr>
            <a:r>
              <a:rPr lang="de-AT" baseline="0" dirty="0">
                <a:solidFill>
                  <a:srgbClr val="003361"/>
                </a:solidFill>
                <a:latin typeface="Trebuchet MS" panose="020B0603020202020204" pitchFamily="34" charset="0"/>
              </a:rPr>
              <a:t>	</a:t>
            </a:r>
            <a:r>
              <a:rPr lang="de-AT" baseline="0" dirty="0">
                <a:solidFill>
                  <a:srgbClr val="F39200"/>
                </a:solidFill>
                <a:latin typeface="Trebuchet MS" panose="020B0603020202020204" pitchFamily="34" charset="0"/>
              </a:rPr>
              <a:t>Orange (RGB: 243/146/0)</a:t>
            </a:r>
          </a:p>
          <a:p>
            <a:pPr>
              <a:tabLst>
                <a:tab pos="1162050" algn="l"/>
              </a:tabLst>
            </a:pPr>
            <a:r>
              <a:rPr lang="de-AT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Format:	16:9</a:t>
            </a:r>
          </a:p>
          <a:p>
            <a:pPr>
              <a:tabLst>
                <a:tab pos="1162050" algn="l"/>
              </a:tabLst>
            </a:pPr>
            <a:r>
              <a:rPr lang="de-AT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Wording:	#AGM #AGM28, Alpine </a:t>
            </a:r>
            <a:r>
              <a:rPr lang="de-AT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Glaciology</a:t>
            </a:r>
            <a:r>
              <a:rPr lang="de-AT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Meeting, 28th Alpine </a:t>
            </a:r>
            <a:r>
              <a:rPr lang="de-AT" baseline="0" dirty="0" err="1">
                <a:solidFill>
                  <a:srgbClr val="007E8C"/>
                </a:solidFill>
                <a:latin typeface="Trebuchet MS" panose="020B0603020202020204" pitchFamily="34" charset="0"/>
              </a:rPr>
              <a:t>Glaciology</a:t>
            </a:r>
            <a:r>
              <a:rPr lang="de-AT" baseline="0" dirty="0">
                <a:solidFill>
                  <a:srgbClr val="007E8C"/>
                </a:solidFill>
                <a:latin typeface="Trebuchet MS" panose="020B0603020202020204" pitchFamily="34" charset="0"/>
              </a:rPr>
              <a:t> Meeting</a:t>
            </a:r>
          </a:p>
        </p:txBody>
      </p:sp>
    </p:spTree>
    <p:extLst>
      <p:ext uri="{BB962C8B-B14F-4D97-AF65-F5344CB8AC3E}">
        <p14:creationId xmlns:p14="http://schemas.microsoft.com/office/powerpoint/2010/main" val="488273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Macintosh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</vt:lpstr>
      <vt:lpstr>PowerPoint-Präsentation</vt:lpstr>
    </vt:vector>
  </TitlesOfParts>
  <Company>University of Innsbruck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Lamprecht, Christian Paul</dc:creator>
  <cp:lastModifiedBy>Christian Lamprecht</cp:lastModifiedBy>
  <cp:revision>17</cp:revision>
  <dcterms:created xsi:type="dcterms:W3CDTF">2022-08-08T13:11:54Z</dcterms:created>
  <dcterms:modified xsi:type="dcterms:W3CDTF">2025-02-24T11:55:28Z</dcterms:modified>
</cp:coreProperties>
</file>